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0" r:id="rId3"/>
    <p:sldId id="270" r:id="rId4"/>
    <p:sldId id="258" r:id="rId5"/>
    <p:sldId id="259" r:id="rId6"/>
    <p:sldId id="271" r:id="rId7"/>
    <p:sldId id="261" r:id="rId8"/>
    <p:sldId id="268" r:id="rId9"/>
    <p:sldId id="267" r:id="rId10"/>
    <p:sldId id="262" r:id="rId11"/>
    <p:sldId id="264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117ADD-7D7C-43D5-80E8-05E3B39190B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B9E472-2547-4CA5-B87F-8436AAAD1B3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Водоснабжение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E81DB5-077B-4321-AF86-F7858E0CD87B}" type="parTrans" cxnId="{CA0FB4EA-FD89-4297-9357-CEE27FA7CF3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CDE75F-1030-400B-8088-313BFEC9C2AA}" type="sibTrans" cxnId="{CA0FB4EA-FD89-4297-9357-CEE27FA7CF36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0DDBD5-9FFD-40D2-B200-DB672CC9D7D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 конца 2018 года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B28B44-EEFB-4254-BE5F-5D4352BA7312}" type="parTrans" cxnId="{773A3B74-99A2-4FD9-A6B5-BCC6FBE05FD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2EE83F-57D4-43A7-89DF-F47493EA7544}" type="sibTrans" cxnId="{773A3B74-99A2-4FD9-A6B5-BCC6FBE05FD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F0B1CD-C113-4A68-B143-0BE0589A3C1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Электричество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59E376-C760-4AD0-9A3D-4E5E70509BC9}" type="parTrans" cxnId="{C8919E4C-F053-44CA-A4F4-6FAC3ED540B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71FF56-78E8-4EF0-ADCB-9877E2DA611C}" type="sibTrans" cxnId="{C8919E4C-F053-44CA-A4F4-6FAC3ED540B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D0811D-D3CF-4446-9660-B83F78AE2CB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Выдача ТУ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6EB36C-69F9-451F-8ABF-2A8A8C7E88DE}" type="parTrans" cxnId="{DAC2F0DB-5B08-4566-83F7-D72288BAAF3B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E01D33-16EC-47AD-BA4D-6A4A5FE6D8CE}" type="sibTrans" cxnId="{DAC2F0DB-5B08-4566-83F7-D72288BAAF3B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008A4E-0671-4F9B-8966-E5116EB581C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Водоотведение (канализация)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FC120D-04CE-4A98-869D-569239494CA1}" type="parTrans" cxnId="{0ACE6589-504E-4F59-8758-9A1F2F0B6C0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F85BB2-9732-4E4A-B645-392DBDA49A15}" type="sibTrans" cxnId="{0ACE6589-504E-4F59-8758-9A1F2F0B6C0F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CA1DAD-F007-41CA-81B7-61B3169C216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Самостоятельная установка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302BCF-78A4-4C24-965B-DD3303A821CC}" type="parTrans" cxnId="{01C2B9EF-0D53-4259-8824-4D596369AA8B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9C8F9A-018F-42CA-A6AD-86F17BDEB9DE}" type="sibTrans" cxnId="{01C2B9EF-0D53-4259-8824-4D596369AA8B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E6EC09-ED20-4464-8D47-3C54A1E4FF0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Газоснабжение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714256-709B-4517-8D8B-0D03BBFBBF0C}" type="parTrans" cxnId="{F989C34D-67EC-4740-B47A-F145BED69B8C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69B03B-DCBC-4308-B3CA-0E365FDE7D64}" type="sibTrans" cxnId="{F989C34D-67EC-4740-B47A-F145BED69B8C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3F4556-0014-45C3-9E0D-0A77E1B59742}" type="pres">
      <dgm:prSet presAssocID="{C7117ADD-7D7C-43D5-80E8-05E3B39190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E7086A-E8E3-4ADC-8FAF-02D95DECF690}" type="pres">
      <dgm:prSet presAssocID="{47B9E472-2547-4CA5-B87F-8436AAAD1B33}" presName="linNode" presStyleCnt="0"/>
      <dgm:spPr/>
    </dgm:pt>
    <dgm:pt modelId="{38258C7B-1AB4-4BFC-A6ED-F6BA58EE675D}" type="pres">
      <dgm:prSet presAssocID="{47B9E472-2547-4CA5-B87F-8436AAAD1B33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EB1FB-E7BA-4FFE-9F75-C6EF7985F3C2}" type="pres">
      <dgm:prSet presAssocID="{47B9E472-2547-4CA5-B87F-8436AAAD1B3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28C7C-6E73-4FC2-82EC-83BA6D9B6E8A}" type="pres">
      <dgm:prSet presAssocID="{1DCDE75F-1030-400B-8088-313BFEC9C2AA}" presName="sp" presStyleCnt="0"/>
      <dgm:spPr/>
    </dgm:pt>
    <dgm:pt modelId="{79FD4DC5-B5CF-4921-A356-3F86DA3541D6}" type="pres">
      <dgm:prSet presAssocID="{A5F0B1CD-C113-4A68-B143-0BE0589A3C10}" presName="linNode" presStyleCnt="0"/>
      <dgm:spPr/>
    </dgm:pt>
    <dgm:pt modelId="{CA3C9253-AF96-4C29-B07C-2A3ED07DC02C}" type="pres">
      <dgm:prSet presAssocID="{A5F0B1CD-C113-4A68-B143-0BE0589A3C10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95004B-7F24-487C-A268-7C025A873491}" type="pres">
      <dgm:prSet presAssocID="{A5F0B1CD-C113-4A68-B143-0BE0589A3C1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7A776-1E3D-4946-BF6E-D6524FF08FD8}" type="pres">
      <dgm:prSet presAssocID="{F971FF56-78E8-4EF0-ADCB-9877E2DA611C}" presName="sp" presStyleCnt="0"/>
      <dgm:spPr/>
    </dgm:pt>
    <dgm:pt modelId="{AE0C4C3A-1C22-45B7-BF5B-6F9056EBB5C3}" type="pres">
      <dgm:prSet presAssocID="{AA008A4E-0671-4F9B-8966-E5116EB581C4}" presName="linNode" presStyleCnt="0"/>
      <dgm:spPr/>
    </dgm:pt>
    <dgm:pt modelId="{333726CA-F6BA-42BA-AF03-B74826C8B9AB}" type="pres">
      <dgm:prSet presAssocID="{AA008A4E-0671-4F9B-8966-E5116EB581C4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CA5B9-09F4-432C-9AB0-43C4E7BE4C6D}" type="pres">
      <dgm:prSet presAssocID="{AA008A4E-0671-4F9B-8966-E5116EB581C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90C59-6C46-4FD3-85E4-A601150E0478}" type="pres">
      <dgm:prSet presAssocID="{B1F85BB2-9732-4E4A-B645-392DBDA49A15}" presName="sp" presStyleCnt="0"/>
      <dgm:spPr/>
    </dgm:pt>
    <dgm:pt modelId="{E8C1EF32-359C-4C7D-92CB-0A1175A2D30B}" type="pres">
      <dgm:prSet presAssocID="{24E6EC09-ED20-4464-8D47-3C54A1E4FF08}" presName="linNode" presStyleCnt="0"/>
      <dgm:spPr/>
    </dgm:pt>
    <dgm:pt modelId="{D1590195-C1FF-4E08-9670-155E652940A4}" type="pres">
      <dgm:prSet presAssocID="{24E6EC09-ED20-4464-8D47-3C54A1E4FF0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0FB4EA-FD89-4297-9357-CEE27FA7CF36}" srcId="{C7117ADD-7D7C-43D5-80E8-05E3B39190BF}" destId="{47B9E472-2547-4CA5-B87F-8436AAAD1B33}" srcOrd="0" destOrd="0" parTransId="{1DE81DB5-077B-4321-AF86-F7858E0CD87B}" sibTransId="{1DCDE75F-1030-400B-8088-313BFEC9C2AA}"/>
    <dgm:cxn modelId="{C8919E4C-F053-44CA-A4F4-6FAC3ED540BD}" srcId="{C7117ADD-7D7C-43D5-80E8-05E3B39190BF}" destId="{A5F0B1CD-C113-4A68-B143-0BE0589A3C10}" srcOrd="1" destOrd="0" parTransId="{BB59E376-C760-4AD0-9A3D-4E5E70509BC9}" sibTransId="{F971FF56-78E8-4EF0-ADCB-9877E2DA611C}"/>
    <dgm:cxn modelId="{773A3B74-99A2-4FD9-A6B5-BCC6FBE05FDF}" srcId="{47B9E472-2547-4CA5-B87F-8436AAAD1B33}" destId="{700DDBD5-9FFD-40D2-B200-DB672CC9D7D3}" srcOrd="0" destOrd="0" parTransId="{2AB28B44-EEFB-4254-BE5F-5D4352BA7312}" sibTransId="{8E2EE83F-57D4-43A7-89DF-F47493EA7544}"/>
    <dgm:cxn modelId="{DAC2F0DB-5B08-4566-83F7-D72288BAAF3B}" srcId="{A5F0B1CD-C113-4A68-B143-0BE0589A3C10}" destId="{0BD0811D-D3CF-4446-9660-B83F78AE2CB0}" srcOrd="0" destOrd="0" parTransId="{896EB36C-69F9-451F-8ABF-2A8A8C7E88DE}" sibTransId="{F2E01D33-16EC-47AD-BA4D-6A4A5FE6D8CE}"/>
    <dgm:cxn modelId="{7CD617FD-7E6D-4F77-90F9-A7E8C49B246C}" type="presOf" srcId="{A5F0B1CD-C113-4A68-B143-0BE0589A3C10}" destId="{CA3C9253-AF96-4C29-B07C-2A3ED07DC02C}" srcOrd="0" destOrd="0" presId="urn:microsoft.com/office/officeart/2005/8/layout/vList5"/>
    <dgm:cxn modelId="{0ACE6589-504E-4F59-8758-9A1F2F0B6C0F}" srcId="{C7117ADD-7D7C-43D5-80E8-05E3B39190BF}" destId="{AA008A4E-0671-4F9B-8966-E5116EB581C4}" srcOrd="2" destOrd="0" parTransId="{07FC120D-04CE-4A98-869D-569239494CA1}" sibTransId="{B1F85BB2-9732-4E4A-B645-392DBDA49A15}"/>
    <dgm:cxn modelId="{2D49342E-8BBC-4990-B328-E4C30EE49146}" type="presOf" srcId="{C7117ADD-7D7C-43D5-80E8-05E3B39190BF}" destId="{B43F4556-0014-45C3-9E0D-0A77E1B59742}" srcOrd="0" destOrd="0" presId="urn:microsoft.com/office/officeart/2005/8/layout/vList5"/>
    <dgm:cxn modelId="{C0A74D8B-3C1A-4017-98DB-D3E291F50A9D}" type="presOf" srcId="{700DDBD5-9FFD-40D2-B200-DB672CC9D7D3}" destId="{619EB1FB-E7BA-4FFE-9F75-C6EF7985F3C2}" srcOrd="0" destOrd="0" presId="urn:microsoft.com/office/officeart/2005/8/layout/vList5"/>
    <dgm:cxn modelId="{08C29C82-B26F-4AE7-8A96-494886905F65}" type="presOf" srcId="{B0CA1DAD-F007-41CA-81B7-61B3169C216C}" destId="{9F4CA5B9-09F4-432C-9AB0-43C4E7BE4C6D}" srcOrd="0" destOrd="0" presId="urn:microsoft.com/office/officeart/2005/8/layout/vList5"/>
    <dgm:cxn modelId="{01C2B9EF-0D53-4259-8824-4D596369AA8B}" srcId="{AA008A4E-0671-4F9B-8966-E5116EB581C4}" destId="{B0CA1DAD-F007-41CA-81B7-61B3169C216C}" srcOrd="0" destOrd="0" parTransId="{56302BCF-78A4-4C24-965B-DD3303A821CC}" sibTransId="{F79C8F9A-018F-42CA-A6AD-86F17BDEB9DE}"/>
    <dgm:cxn modelId="{FD4FFFCE-3B94-4A5E-9FCC-F757632D4001}" type="presOf" srcId="{AA008A4E-0671-4F9B-8966-E5116EB581C4}" destId="{333726CA-F6BA-42BA-AF03-B74826C8B9AB}" srcOrd="0" destOrd="0" presId="urn:microsoft.com/office/officeart/2005/8/layout/vList5"/>
    <dgm:cxn modelId="{F989C34D-67EC-4740-B47A-F145BED69B8C}" srcId="{C7117ADD-7D7C-43D5-80E8-05E3B39190BF}" destId="{24E6EC09-ED20-4464-8D47-3C54A1E4FF08}" srcOrd="3" destOrd="0" parTransId="{73714256-709B-4517-8D8B-0D03BBFBBF0C}" sibTransId="{6769B03B-DCBC-4308-B3CA-0E365FDE7D64}"/>
    <dgm:cxn modelId="{7DDC5570-1EEB-4A09-88DA-436397E2CF74}" type="presOf" srcId="{24E6EC09-ED20-4464-8D47-3C54A1E4FF08}" destId="{D1590195-C1FF-4E08-9670-155E652940A4}" srcOrd="0" destOrd="0" presId="urn:microsoft.com/office/officeart/2005/8/layout/vList5"/>
    <dgm:cxn modelId="{B7DF6DF7-0C18-49CB-833D-A25AE18B8864}" type="presOf" srcId="{47B9E472-2547-4CA5-B87F-8436AAAD1B33}" destId="{38258C7B-1AB4-4BFC-A6ED-F6BA58EE675D}" srcOrd="0" destOrd="0" presId="urn:microsoft.com/office/officeart/2005/8/layout/vList5"/>
    <dgm:cxn modelId="{14C34F5C-F1E3-4418-AE40-B380755F4446}" type="presOf" srcId="{0BD0811D-D3CF-4446-9660-B83F78AE2CB0}" destId="{4695004B-7F24-487C-A268-7C025A873491}" srcOrd="0" destOrd="0" presId="urn:microsoft.com/office/officeart/2005/8/layout/vList5"/>
    <dgm:cxn modelId="{EF0ABEDB-0A64-461B-824D-C39FD3F060F5}" type="presParOf" srcId="{B43F4556-0014-45C3-9E0D-0A77E1B59742}" destId="{0FE7086A-E8E3-4ADC-8FAF-02D95DECF690}" srcOrd="0" destOrd="0" presId="urn:microsoft.com/office/officeart/2005/8/layout/vList5"/>
    <dgm:cxn modelId="{702E0C83-D21F-4071-8B45-7FED48B52DEB}" type="presParOf" srcId="{0FE7086A-E8E3-4ADC-8FAF-02D95DECF690}" destId="{38258C7B-1AB4-4BFC-A6ED-F6BA58EE675D}" srcOrd="0" destOrd="0" presId="urn:microsoft.com/office/officeart/2005/8/layout/vList5"/>
    <dgm:cxn modelId="{5FA19E7C-0BB2-4EC8-8449-A48177248B5E}" type="presParOf" srcId="{0FE7086A-E8E3-4ADC-8FAF-02D95DECF690}" destId="{619EB1FB-E7BA-4FFE-9F75-C6EF7985F3C2}" srcOrd="1" destOrd="0" presId="urn:microsoft.com/office/officeart/2005/8/layout/vList5"/>
    <dgm:cxn modelId="{BF3C5D9B-D903-4BAF-BBF6-54FBB52FB93C}" type="presParOf" srcId="{B43F4556-0014-45C3-9E0D-0A77E1B59742}" destId="{56B28C7C-6E73-4FC2-82EC-83BA6D9B6E8A}" srcOrd="1" destOrd="0" presId="urn:microsoft.com/office/officeart/2005/8/layout/vList5"/>
    <dgm:cxn modelId="{7BA19C8C-BE19-4737-8C5E-A743E39C723D}" type="presParOf" srcId="{B43F4556-0014-45C3-9E0D-0A77E1B59742}" destId="{79FD4DC5-B5CF-4921-A356-3F86DA3541D6}" srcOrd="2" destOrd="0" presId="urn:microsoft.com/office/officeart/2005/8/layout/vList5"/>
    <dgm:cxn modelId="{ECC651C5-EC0A-4578-A211-4F9057692803}" type="presParOf" srcId="{79FD4DC5-B5CF-4921-A356-3F86DA3541D6}" destId="{CA3C9253-AF96-4C29-B07C-2A3ED07DC02C}" srcOrd="0" destOrd="0" presId="urn:microsoft.com/office/officeart/2005/8/layout/vList5"/>
    <dgm:cxn modelId="{FBE45891-664B-4128-BB2C-EBED61148D2D}" type="presParOf" srcId="{79FD4DC5-B5CF-4921-A356-3F86DA3541D6}" destId="{4695004B-7F24-487C-A268-7C025A873491}" srcOrd="1" destOrd="0" presId="urn:microsoft.com/office/officeart/2005/8/layout/vList5"/>
    <dgm:cxn modelId="{EF76E82E-4FE2-494A-9B40-CE4F5E496CC9}" type="presParOf" srcId="{B43F4556-0014-45C3-9E0D-0A77E1B59742}" destId="{F0F7A776-1E3D-4946-BF6E-D6524FF08FD8}" srcOrd="3" destOrd="0" presId="urn:microsoft.com/office/officeart/2005/8/layout/vList5"/>
    <dgm:cxn modelId="{38E47ADC-57E9-48C1-81F7-E77A0F8364D2}" type="presParOf" srcId="{B43F4556-0014-45C3-9E0D-0A77E1B59742}" destId="{AE0C4C3A-1C22-45B7-BF5B-6F9056EBB5C3}" srcOrd="4" destOrd="0" presId="urn:microsoft.com/office/officeart/2005/8/layout/vList5"/>
    <dgm:cxn modelId="{1725F963-E045-4DB2-9DA3-C028C4556FC2}" type="presParOf" srcId="{AE0C4C3A-1C22-45B7-BF5B-6F9056EBB5C3}" destId="{333726CA-F6BA-42BA-AF03-B74826C8B9AB}" srcOrd="0" destOrd="0" presId="urn:microsoft.com/office/officeart/2005/8/layout/vList5"/>
    <dgm:cxn modelId="{2EEB4B4B-601E-4C39-B338-9C390C6A5020}" type="presParOf" srcId="{AE0C4C3A-1C22-45B7-BF5B-6F9056EBB5C3}" destId="{9F4CA5B9-09F4-432C-9AB0-43C4E7BE4C6D}" srcOrd="1" destOrd="0" presId="urn:microsoft.com/office/officeart/2005/8/layout/vList5"/>
    <dgm:cxn modelId="{362184B8-EA22-4875-8193-0BC661405E2F}" type="presParOf" srcId="{B43F4556-0014-45C3-9E0D-0A77E1B59742}" destId="{49990C59-6C46-4FD3-85E4-A601150E0478}" srcOrd="5" destOrd="0" presId="urn:microsoft.com/office/officeart/2005/8/layout/vList5"/>
    <dgm:cxn modelId="{C66FBA39-23E8-4AAE-81FD-D4DF3514F09B}" type="presParOf" srcId="{B43F4556-0014-45C3-9E0D-0A77E1B59742}" destId="{E8C1EF32-359C-4C7D-92CB-0A1175A2D30B}" srcOrd="6" destOrd="0" presId="urn:microsoft.com/office/officeart/2005/8/layout/vList5"/>
    <dgm:cxn modelId="{D80107B9-C2B5-400A-B9FE-8E59EBC66BFD}" type="presParOf" srcId="{E8C1EF32-359C-4C7D-92CB-0A1175A2D30B}" destId="{D1590195-C1FF-4E08-9670-155E652940A4}" srcOrd="0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DC6779-76C4-44D1-B786-E077816CF35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AA759D-AA54-4246-BFDA-3DEDC3473F2F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Соответствие  условиям для вступления 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6652B5-BCCE-47FB-8D02-4AF408A55B26}" type="parTrans" cxnId="{4B0CC821-C268-45B5-A302-9F62EB9C6FEB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FCCC1A-B56B-4777-9BD6-AE160EADC3B3}" type="sibTrans" cxnId="{4B0CC821-C268-45B5-A302-9F62EB9C6FEB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FF935E-A8D6-414C-A360-0FD3757EE1FA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Вступительный взнос – 1000 рублей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32B709-6009-49DF-AE8D-50A0AB1DB7B7}" type="sibTrans" cxnId="{C215B94E-F31C-4683-9D80-DEFB37501245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1A804D-68B7-4B4A-96CE-4602F1C4F6BB}" type="parTrans" cxnId="{C215B94E-F31C-4683-9D80-DEFB37501245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2897D1-4ED5-49F5-9B15-F6F03C75DE6C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Членские взносы – по мере необходимости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9B119D-FDD8-4341-B9DE-ED6EFD52403B}" type="sibTrans" cxnId="{2CE00DF6-DE75-48AD-90ED-DB9050237A8E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F25129-5FFE-4888-AD5E-6E257850D330}" type="parTrans" cxnId="{2CE00DF6-DE75-48AD-90ED-DB9050237A8E}">
      <dgm:prSet/>
      <dgm:spPr/>
      <dgm:t>
        <a:bodyPr/>
        <a:lstStyle/>
        <a:p>
          <a:endParaRPr lang="ru-RU" sz="16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FA254A-CB3D-475C-909D-B24F1DADDAB2}" type="pres">
      <dgm:prSet presAssocID="{EBDC6779-76C4-44D1-B786-E077816CF35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F6B4AC-2851-412A-A436-0CA3DC1FFD2C}" type="pres">
      <dgm:prSet presAssocID="{39AA759D-AA54-4246-BFDA-3DEDC3473F2F}" presName="parentLin" presStyleCnt="0"/>
      <dgm:spPr/>
    </dgm:pt>
    <dgm:pt modelId="{B30C3ADD-6241-441F-81B7-31A8BB46CB14}" type="pres">
      <dgm:prSet presAssocID="{39AA759D-AA54-4246-BFDA-3DEDC3473F2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174D357-54C5-40CD-B0EA-4CEC7E262B15}" type="pres">
      <dgm:prSet presAssocID="{39AA759D-AA54-4246-BFDA-3DEDC3473F2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825DA-6D52-43DD-BAD1-03D53CC43A20}" type="pres">
      <dgm:prSet presAssocID="{39AA759D-AA54-4246-BFDA-3DEDC3473F2F}" presName="negativeSpace" presStyleCnt="0"/>
      <dgm:spPr/>
    </dgm:pt>
    <dgm:pt modelId="{957693F2-B1B3-4E40-B755-D768C900E3EF}" type="pres">
      <dgm:prSet presAssocID="{39AA759D-AA54-4246-BFDA-3DEDC3473F2F}" presName="childText" presStyleLbl="conFgAcc1" presStyleIdx="0" presStyleCnt="3">
        <dgm:presLayoutVars>
          <dgm:bulletEnabled val="1"/>
        </dgm:presLayoutVars>
      </dgm:prSet>
      <dgm:spPr/>
    </dgm:pt>
    <dgm:pt modelId="{B5B698A7-19D1-4327-96C4-15F033B84F21}" type="pres">
      <dgm:prSet presAssocID="{94FCCC1A-B56B-4777-9BD6-AE160EADC3B3}" presName="spaceBetweenRectangles" presStyleCnt="0"/>
      <dgm:spPr/>
    </dgm:pt>
    <dgm:pt modelId="{A0F7E0E3-70F7-4BFF-845A-63FE9D1AC7A7}" type="pres">
      <dgm:prSet presAssocID="{72FF935E-A8D6-414C-A360-0FD3757EE1FA}" presName="parentLin" presStyleCnt="0"/>
      <dgm:spPr/>
    </dgm:pt>
    <dgm:pt modelId="{FFCFD1AC-6B7C-4387-8339-A7B015716445}" type="pres">
      <dgm:prSet presAssocID="{72FF935E-A8D6-414C-A360-0FD3757EE1F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8F86091-8023-412E-9BD1-ABB7F9A710F3}" type="pres">
      <dgm:prSet presAssocID="{72FF935E-A8D6-414C-A360-0FD3757EE1F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762FD-1A4F-4213-BFD9-74CF188D0596}" type="pres">
      <dgm:prSet presAssocID="{72FF935E-A8D6-414C-A360-0FD3757EE1FA}" presName="negativeSpace" presStyleCnt="0"/>
      <dgm:spPr/>
    </dgm:pt>
    <dgm:pt modelId="{368478AA-7C0A-4B92-9D43-54298B91845A}" type="pres">
      <dgm:prSet presAssocID="{72FF935E-A8D6-414C-A360-0FD3757EE1FA}" presName="childText" presStyleLbl="conFgAcc1" presStyleIdx="1" presStyleCnt="3">
        <dgm:presLayoutVars>
          <dgm:bulletEnabled val="1"/>
        </dgm:presLayoutVars>
      </dgm:prSet>
      <dgm:spPr/>
    </dgm:pt>
    <dgm:pt modelId="{F80C0515-46A6-4166-818E-30362CDE978D}" type="pres">
      <dgm:prSet presAssocID="{8732B709-6009-49DF-AE8D-50A0AB1DB7B7}" presName="spaceBetweenRectangles" presStyleCnt="0"/>
      <dgm:spPr/>
    </dgm:pt>
    <dgm:pt modelId="{D4EB778E-4085-4C10-8388-8820143AB743}" type="pres">
      <dgm:prSet presAssocID="{542897D1-4ED5-49F5-9B15-F6F03C75DE6C}" presName="parentLin" presStyleCnt="0"/>
      <dgm:spPr/>
    </dgm:pt>
    <dgm:pt modelId="{BB28942F-A1BC-47F2-8E7B-BFC6D43C3686}" type="pres">
      <dgm:prSet presAssocID="{542897D1-4ED5-49F5-9B15-F6F03C75DE6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649655D-3BDD-44A5-A36D-3165AC5F89D5}" type="pres">
      <dgm:prSet presAssocID="{542897D1-4ED5-49F5-9B15-F6F03C75DE6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354DCF-E78F-4B5C-ADDD-CFDEE364D343}" type="pres">
      <dgm:prSet presAssocID="{542897D1-4ED5-49F5-9B15-F6F03C75DE6C}" presName="negativeSpace" presStyleCnt="0"/>
      <dgm:spPr/>
    </dgm:pt>
    <dgm:pt modelId="{4DF5CDBD-FA0E-4FE7-9057-F72A1B79D188}" type="pres">
      <dgm:prSet presAssocID="{542897D1-4ED5-49F5-9B15-F6F03C75DE6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35DD1C5-E8C6-4812-8AAF-2B5E240595CB}" type="presOf" srcId="{542897D1-4ED5-49F5-9B15-F6F03C75DE6C}" destId="{0649655D-3BDD-44A5-A36D-3165AC5F89D5}" srcOrd="1" destOrd="0" presId="urn:microsoft.com/office/officeart/2005/8/layout/list1"/>
    <dgm:cxn modelId="{4B0CC821-C268-45B5-A302-9F62EB9C6FEB}" srcId="{EBDC6779-76C4-44D1-B786-E077816CF35B}" destId="{39AA759D-AA54-4246-BFDA-3DEDC3473F2F}" srcOrd="0" destOrd="0" parTransId="{1B6652B5-BCCE-47FB-8D02-4AF408A55B26}" sibTransId="{94FCCC1A-B56B-4777-9BD6-AE160EADC3B3}"/>
    <dgm:cxn modelId="{F95DCE07-86F7-442E-B3F7-B4311C4ABAD2}" type="presOf" srcId="{39AA759D-AA54-4246-BFDA-3DEDC3473F2F}" destId="{B30C3ADD-6241-441F-81B7-31A8BB46CB14}" srcOrd="0" destOrd="0" presId="urn:microsoft.com/office/officeart/2005/8/layout/list1"/>
    <dgm:cxn modelId="{2E92A64E-4196-41CB-A425-FDF27F20BF19}" type="presOf" srcId="{EBDC6779-76C4-44D1-B786-E077816CF35B}" destId="{00FA254A-CB3D-475C-909D-B24F1DADDAB2}" srcOrd="0" destOrd="0" presId="urn:microsoft.com/office/officeart/2005/8/layout/list1"/>
    <dgm:cxn modelId="{2CE00DF6-DE75-48AD-90ED-DB9050237A8E}" srcId="{EBDC6779-76C4-44D1-B786-E077816CF35B}" destId="{542897D1-4ED5-49F5-9B15-F6F03C75DE6C}" srcOrd="2" destOrd="0" parTransId="{A3F25129-5FFE-4888-AD5E-6E257850D330}" sibTransId="{F59B119D-FDD8-4341-B9DE-ED6EFD52403B}"/>
    <dgm:cxn modelId="{09EF3AA8-DD1F-4A93-A526-A73D8835EB5A}" type="presOf" srcId="{72FF935E-A8D6-414C-A360-0FD3757EE1FA}" destId="{FFCFD1AC-6B7C-4387-8339-A7B015716445}" srcOrd="0" destOrd="0" presId="urn:microsoft.com/office/officeart/2005/8/layout/list1"/>
    <dgm:cxn modelId="{5BAAF3DD-34BD-4DA7-AFBD-3CD9536C2AFC}" type="presOf" srcId="{72FF935E-A8D6-414C-A360-0FD3757EE1FA}" destId="{98F86091-8023-412E-9BD1-ABB7F9A710F3}" srcOrd="1" destOrd="0" presId="urn:microsoft.com/office/officeart/2005/8/layout/list1"/>
    <dgm:cxn modelId="{59174CBA-0656-41AB-8D74-C5582A111F7D}" type="presOf" srcId="{39AA759D-AA54-4246-BFDA-3DEDC3473F2F}" destId="{4174D357-54C5-40CD-B0EA-4CEC7E262B15}" srcOrd="1" destOrd="0" presId="urn:microsoft.com/office/officeart/2005/8/layout/list1"/>
    <dgm:cxn modelId="{C215B94E-F31C-4683-9D80-DEFB37501245}" srcId="{EBDC6779-76C4-44D1-B786-E077816CF35B}" destId="{72FF935E-A8D6-414C-A360-0FD3757EE1FA}" srcOrd="1" destOrd="0" parTransId="{E51A804D-68B7-4B4A-96CE-4602F1C4F6BB}" sibTransId="{8732B709-6009-49DF-AE8D-50A0AB1DB7B7}"/>
    <dgm:cxn modelId="{130F4C11-0C88-4605-A228-AF1A747824B5}" type="presOf" srcId="{542897D1-4ED5-49F5-9B15-F6F03C75DE6C}" destId="{BB28942F-A1BC-47F2-8E7B-BFC6D43C3686}" srcOrd="0" destOrd="0" presId="urn:microsoft.com/office/officeart/2005/8/layout/list1"/>
    <dgm:cxn modelId="{A2FFB420-B04B-4F54-8F05-31F20F062AB7}" type="presParOf" srcId="{00FA254A-CB3D-475C-909D-B24F1DADDAB2}" destId="{CBF6B4AC-2851-412A-A436-0CA3DC1FFD2C}" srcOrd="0" destOrd="0" presId="urn:microsoft.com/office/officeart/2005/8/layout/list1"/>
    <dgm:cxn modelId="{F9E07FD9-E129-4B32-8CA2-BF067E0E62D9}" type="presParOf" srcId="{CBF6B4AC-2851-412A-A436-0CA3DC1FFD2C}" destId="{B30C3ADD-6241-441F-81B7-31A8BB46CB14}" srcOrd="0" destOrd="0" presId="urn:microsoft.com/office/officeart/2005/8/layout/list1"/>
    <dgm:cxn modelId="{768DAC81-50CD-44B1-8744-6DAFF4EFD446}" type="presParOf" srcId="{CBF6B4AC-2851-412A-A436-0CA3DC1FFD2C}" destId="{4174D357-54C5-40CD-B0EA-4CEC7E262B15}" srcOrd="1" destOrd="0" presId="urn:microsoft.com/office/officeart/2005/8/layout/list1"/>
    <dgm:cxn modelId="{E43FDAC4-1396-4326-8982-E9543B09DA7B}" type="presParOf" srcId="{00FA254A-CB3D-475C-909D-B24F1DADDAB2}" destId="{B15825DA-6D52-43DD-BAD1-03D53CC43A20}" srcOrd="1" destOrd="0" presId="urn:microsoft.com/office/officeart/2005/8/layout/list1"/>
    <dgm:cxn modelId="{1095115B-1255-419F-A541-9A9ABAC26E79}" type="presParOf" srcId="{00FA254A-CB3D-475C-909D-B24F1DADDAB2}" destId="{957693F2-B1B3-4E40-B755-D768C900E3EF}" srcOrd="2" destOrd="0" presId="urn:microsoft.com/office/officeart/2005/8/layout/list1"/>
    <dgm:cxn modelId="{A0262FA0-7E67-4DBC-9D12-4F381CEA788F}" type="presParOf" srcId="{00FA254A-CB3D-475C-909D-B24F1DADDAB2}" destId="{B5B698A7-19D1-4327-96C4-15F033B84F21}" srcOrd="3" destOrd="0" presId="urn:microsoft.com/office/officeart/2005/8/layout/list1"/>
    <dgm:cxn modelId="{E8E67A64-B84B-4F28-83E9-25E337A9A71F}" type="presParOf" srcId="{00FA254A-CB3D-475C-909D-B24F1DADDAB2}" destId="{A0F7E0E3-70F7-4BFF-845A-63FE9D1AC7A7}" srcOrd="4" destOrd="0" presId="urn:microsoft.com/office/officeart/2005/8/layout/list1"/>
    <dgm:cxn modelId="{9D23C0CF-18D5-4085-B81B-4990C9CE243C}" type="presParOf" srcId="{A0F7E0E3-70F7-4BFF-845A-63FE9D1AC7A7}" destId="{FFCFD1AC-6B7C-4387-8339-A7B015716445}" srcOrd="0" destOrd="0" presId="urn:microsoft.com/office/officeart/2005/8/layout/list1"/>
    <dgm:cxn modelId="{AE4645F9-0D85-4C35-A0EE-6DBA820F96C6}" type="presParOf" srcId="{A0F7E0E3-70F7-4BFF-845A-63FE9D1AC7A7}" destId="{98F86091-8023-412E-9BD1-ABB7F9A710F3}" srcOrd="1" destOrd="0" presId="urn:microsoft.com/office/officeart/2005/8/layout/list1"/>
    <dgm:cxn modelId="{47B83602-D067-493F-81E4-639BA45136F6}" type="presParOf" srcId="{00FA254A-CB3D-475C-909D-B24F1DADDAB2}" destId="{E2B762FD-1A4F-4213-BFD9-74CF188D0596}" srcOrd="5" destOrd="0" presId="urn:microsoft.com/office/officeart/2005/8/layout/list1"/>
    <dgm:cxn modelId="{0C5E085F-239D-49A4-82F8-1AE287AD39B5}" type="presParOf" srcId="{00FA254A-CB3D-475C-909D-B24F1DADDAB2}" destId="{368478AA-7C0A-4B92-9D43-54298B91845A}" srcOrd="6" destOrd="0" presId="urn:microsoft.com/office/officeart/2005/8/layout/list1"/>
    <dgm:cxn modelId="{E280AC2C-179C-4C61-8CE1-AE155386A8D9}" type="presParOf" srcId="{00FA254A-CB3D-475C-909D-B24F1DADDAB2}" destId="{F80C0515-46A6-4166-818E-30362CDE978D}" srcOrd="7" destOrd="0" presId="urn:microsoft.com/office/officeart/2005/8/layout/list1"/>
    <dgm:cxn modelId="{F22400AD-6600-4430-92D5-8AD5574D811E}" type="presParOf" srcId="{00FA254A-CB3D-475C-909D-B24F1DADDAB2}" destId="{D4EB778E-4085-4C10-8388-8820143AB743}" srcOrd="8" destOrd="0" presId="urn:microsoft.com/office/officeart/2005/8/layout/list1"/>
    <dgm:cxn modelId="{6AF358C2-568F-4449-9F01-8780C0E7C1B2}" type="presParOf" srcId="{D4EB778E-4085-4C10-8388-8820143AB743}" destId="{BB28942F-A1BC-47F2-8E7B-BFC6D43C3686}" srcOrd="0" destOrd="0" presId="urn:microsoft.com/office/officeart/2005/8/layout/list1"/>
    <dgm:cxn modelId="{DD56453C-F449-4E7C-8072-6CF1A7B1FDAF}" type="presParOf" srcId="{D4EB778E-4085-4C10-8388-8820143AB743}" destId="{0649655D-3BDD-44A5-A36D-3165AC5F89D5}" srcOrd="1" destOrd="0" presId="urn:microsoft.com/office/officeart/2005/8/layout/list1"/>
    <dgm:cxn modelId="{9CCC1826-EFAE-4E9E-8D73-210440AD242D}" type="presParOf" srcId="{00FA254A-CB3D-475C-909D-B24F1DADDAB2}" destId="{6C354DCF-E78F-4B5C-ADDD-CFDEE364D343}" srcOrd="9" destOrd="0" presId="urn:microsoft.com/office/officeart/2005/8/layout/list1"/>
    <dgm:cxn modelId="{160560D0-F010-413A-8FFA-09F243CB7739}" type="presParOf" srcId="{00FA254A-CB3D-475C-909D-B24F1DADDAB2}" destId="{4DF5CDBD-FA0E-4FE7-9057-F72A1B79D188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C4FA6-ED69-4C2C-BE2F-99CC3C5C63E5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21F8F-3A82-4B8D-8070-31FE3EE28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ЖСК «Домашний»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Зарегистрирован 15.08.2018,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ОГРН 1184401003962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ИНН/КПП 4401188029/440101001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Предполагаемые дома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428737"/>
            <a:ext cx="8286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Блокированный жилой дом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здание квартирного типа, состоящее из двух и более квартир, каждая из которых имеет непосредственный выход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приквартирный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участок.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сути, это два или более одинаковых дома, примыкающих друг к другу. Но у каждого дома имеется изолированный вход.</a:t>
            </a: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Главной особенностью строения признается отдельный выход на частную территорию. Проще говоря, жилой дом блокированной застройки это совокупность малоэтажных домов, возведенных в виде единого объекта.</a:t>
            </a:r>
          </a:p>
          <a:p>
            <a:pPr algn="just" fontAlgn="base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Отличительными признаками блокированной застройки считаются: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придомовая территория может быть совместной или разгороженной;</a:t>
            </a: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отдельных участков может насчитываться от двух до десяти;</a:t>
            </a: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общий вход к отдельным блокам отсутствует;</a:t>
            </a: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отсутствуют помещения совместного пользования;</a:t>
            </a: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каждом блоке наличествуют собственные коммуникации;</a:t>
            </a: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имеется выход на территорию коллективного пользования.</a:t>
            </a:r>
          </a:p>
          <a:p>
            <a:pPr algn="just"/>
            <a:endParaRPr lang="ru-RU" dirty="0" smtClean="0"/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Условия вступления в ЖСК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452562" y="1754190"/>
          <a:ext cx="6691338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Потенциальные участники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0017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Граждане, для которых работа в государственных или муниципальных образовательных организациях, находящихся в ведении Костромской области, является основным местом работы.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Граждане, для которых работа в государственных организациях социального обслуживания, находящихся в ведении Костромской области, является основным местом работы.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Граждане, для которых работа в государственных медицинских организациях, находящихся в ведении Костромской области, является основным местом работы.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Граждане, для которых работа в государственных и муниципальных учреждениях культуры, находящихся в ведении Костромской области, является основным местом работы.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Граждане, являющиеся родителями в семье, имеющей трех и более детей.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Дополнительные требования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гражданства Российской Федерации.</a:t>
            </a:r>
          </a:p>
          <a:p>
            <a:pPr marL="342900" indent="-342900" algn="just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общий стаж работы гражданина в указанных учреждениях составляет не менее 1 года.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Расположение участков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161948" y="-52623"/>
            <a:ext cx="4748666" cy="835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Информация о коммуникациях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524000" y="17938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3758886" y="4572008"/>
            <a:ext cx="3901440" cy="782637"/>
            <a:chOff x="2194560" y="2154286"/>
            <a:chExt cx="3901440" cy="782637"/>
          </a:xfrm>
        </p:grpSpPr>
        <p:sp>
          <p:nvSpPr>
            <p:cNvPr id="5" name="Прямоугольник с двумя скругленными соседними углами 4"/>
            <p:cNvSpPr/>
            <p:nvPr/>
          </p:nvSpPr>
          <p:spPr>
            <a:xfrm rot="5400000">
              <a:off x="3753961" y="594885"/>
              <a:ext cx="782637" cy="3901440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2194560" y="2192492"/>
              <a:ext cx="3863235" cy="7062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До конца 2020 года</a:t>
              </a: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Инфраструктура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669872"/>
            <a:ext cx="850112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Территория проекта планировки территории площадью 158,20 га расположена в северо-западной части города Костромы и ограничена: с юга - землями садоводческих товариществ «Огонек-1» и «Юбилейный», с востока - границей города Костромы, с севера - проектируемой по Генеральному плану магистральной улицей, с северо-запада - застройкой посёлка Волжский, с запада - набережной реки Кострома.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Участок вытянут с запада на восток, протяженность составляет - 4,5 км. По оси север-юг расстояние составляет 350-580 метров.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Планировочная структура нового района увязана с существующей, сохранен масштаб кварталов, при формировании общественной зоны и расчёте социально-значимых объектов учтено население посёлка Волжский и расчётное население на отведенных и сформированных в настоящий момент участках.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качестве "реплики" к застройке исторической части в структуру прямоугольных кварталов проекта планировки включены радиальные элементы в виде озелененных площадей перед общественными объектам и в структуре жилой застройки.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Главными магистральными улицами являются: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 Речной проспект, ведущий из центральной части города к территории проекта планировки. В соответствии с Генеральным планом который является существующей магистральной улицей общегородского значения регулируемого движения.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 проектируемая магистральная улица общегородского значения регулируемого движения, ограничивающая участок проектирования с севера.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 проектируемая магистральная улица районного значения, пересекающая территорию проекта планировки в центральной части.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Инфраструктура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957883"/>
            <a:ext cx="857256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Параллельно проектируемой магистральной улице общегородского значения для дополнительного удобства жителей микрорайона запроектирована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пешеходно-транспортная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улица, на которую ориентированы школа, детский сад, участки зелёных насаждений общего пользования с располагаемыми на их территории площадками для отдыха детей и взрослых.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Общественный центр запроектирован вдоль Речного проспекта на въезде в микрорайон. Проектируемую площадь формируют проектируемые объекты: церковь, церковно-приходская школа, больница, магазины, кафе. В непосредственной близости от застройки посёлка Волжский расположены клуб, спортивно-оздоровительный комплекс с бассейном, стадион, магазин. Квартал общественной застройки в южной части включает существующую канализационную насосную станцию. Водоотводная канава, идущая по территории общественного центра, подлежит благоустройству.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Школа, детский сад и внешкольное учреждение в западной части участка выделены в отдельный квартал. 6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связи с большой протяженностью участка, предусмотрен общественный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подцентр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восточной части участка, включающий детский сад, магазины, бытовое обслуживание.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Застройка микрорайона предусмотрена индивидуальными жилыми домами и блокированными жилыми домами 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приквартирными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участками. Для придания выразительности протяженной магистральной проектируемой улице с интервалом в 700-800 метров предусмотрены участки общественной застройки и участки зеленых насаждений общего пользования.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Застройка блокированными жилыми домами сконцентрирована вдоль магистральной улицы в непосредственной близости от проектируемого общественного центра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подцентра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Земельные участки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88"/>
            <a:ext cx="8001056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Участок №1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2007630"/>
          <a:ext cx="8358246" cy="3993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493"/>
                <a:gridCol w="1505990"/>
                <a:gridCol w="1505990"/>
                <a:gridCol w="1581290"/>
                <a:gridCol w="1505990"/>
                <a:gridCol w="1129493"/>
              </a:tblGrid>
              <a:tr h="207170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1000 м2 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 жилых блока)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1500 м2 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(3 жилых блока)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1500 м2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(3 жилых блока)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1500 м2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(3 жилых блока)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1500 м2 (3 жилых блока)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1000 м2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 жилых блока)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</a:tr>
              <a:tr h="19214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1000 м2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(2 жилых блока)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1500 м2 (3 жилых блока)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1500 м2 (3 жилых блока)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1500 м2 (3 жилых блока)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1500 м2 (3 жилых блока)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1000 м2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(2 жилых блока)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Участок №2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2000240"/>
          <a:ext cx="8001054" cy="4071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1428760"/>
                <a:gridCol w="1500198"/>
                <a:gridCol w="1500198"/>
                <a:gridCol w="1428760"/>
                <a:gridCol w="1071568"/>
              </a:tblGrid>
              <a:tr h="203598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1000 м2 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 жилых блока)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1500 м2 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(3 жилых блока)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1500 м2 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(3 жилых блока)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1500 м2 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(3 жилых блока)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1500 м2 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(3 жилых блока)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=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1000 м2 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 жилых блока)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</a:tr>
              <a:tr h="203598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1000 м2 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(2 жилых блока)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1500 м2 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(3 жилых блока)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1500 м2 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(3 жилых блока)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1500 м2 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(3 жилых блока)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1500 м2 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(3 жилых блока)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=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1000 м2 </a:t>
                      </a:r>
                    </a:p>
                    <a:p>
                      <a:pPr algn="ctr"/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(2 жилых блока)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/>
                    </a:p>
                  </a:txBody>
                  <a:tcPr anchor="ctr" anchorCtr="1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1">
      <a:dk1>
        <a:srgbClr val="262626"/>
      </a:dk1>
      <a:lt1>
        <a:srgbClr val="FFFFFF"/>
      </a:lt1>
      <a:dk2>
        <a:srgbClr val="494429"/>
      </a:dk2>
      <a:lt2>
        <a:srgbClr val="EEECE1"/>
      </a:lt2>
      <a:accent1>
        <a:srgbClr val="BA9964"/>
      </a:accent1>
      <a:accent2>
        <a:srgbClr val="4B2115"/>
      </a:accent2>
      <a:accent3>
        <a:srgbClr val="9E4F31"/>
      </a:accent3>
      <a:accent4>
        <a:srgbClr val="ED9354"/>
      </a:accent4>
      <a:accent5>
        <a:srgbClr val="BA9964"/>
      </a:accent5>
      <a:accent6>
        <a:srgbClr val="ED9354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1">
    <a:dk1>
      <a:srgbClr val="262626"/>
    </a:dk1>
    <a:lt1>
      <a:srgbClr val="FFFFFF"/>
    </a:lt1>
    <a:dk2>
      <a:srgbClr val="494429"/>
    </a:dk2>
    <a:lt2>
      <a:srgbClr val="EEECE1"/>
    </a:lt2>
    <a:accent1>
      <a:srgbClr val="BA9964"/>
    </a:accent1>
    <a:accent2>
      <a:srgbClr val="4B2115"/>
    </a:accent2>
    <a:accent3>
      <a:srgbClr val="9E4F31"/>
    </a:accent3>
    <a:accent4>
      <a:srgbClr val="ED9354"/>
    </a:accent4>
    <a:accent5>
      <a:srgbClr val="BA9964"/>
    </a:accent5>
    <a:accent6>
      <a:srgbClr val="ED9354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ustom 11">
    <a:dk1>
      <a:srgbClr val="262626"/>
    </a:dk1>
    <a:lt1>
      <a:srgbClr val="FFFFFF"/>
    </a:lt1>
    <a:dk2>
      <a:srgbClr val="494429"/>
    </a:dk2>
    <a:lt2>
      <a:srgbClr val="EEECE1"/>
    </a:lt2>
    <a:accent1>
      <a:srgbClr val="BA9964"/>
    </a:accent1>
    <a:accent2>
      <a:srgbClr val="4B2115"/>
    </a:accent2>
    <a:accent3>
      <a:srgbClr val="9E4F31"/>
    </a:accent3>
    <a:accent4>
      <a:srgbClr val="ED9354"/>
    </a:accent4>
    <a:accent5>
      <a:srgbClr val="BA9964"/>
    </a:accent5>
    <a:accent6>
      <a:srgbClr val="ED9354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944</Words>
  <PresentationFormat>Экран (4:3)</PresentationFormat>
  <Paragraphs>104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1_Office Theme</vt:lpstr>
      <vt:lpstr>ЖСК «Домашний»  Зарегистрирован 15.08.2018,  ОГРН 1184401003962 ИНН/КПП 4401188029/440101001</vt:lpstr>
      <vt:lpstr>Потенциальные участники</vt:lpstr>
      <vt:lpstr>Расположение участков</vt:lpstr>
      <vt:lpstr>Информация о коммуникациях</vt:lpstr>
      <vt:lpstr>Инфраструктура</vt:lpstr>
      <vt:lpstr>Инфраструктура</vt:lpstr>
      <vt:lpstr>Земельные участки</vt:lpstr>
      <vt:lpstr>Участок №1</vt:lpstr>
      <vt:lpstr>Участок №2</vt:lpstr>
      <vt:lpstr>Предполагаемые дома</vt:lpstr>
      <vt:lpstr>Условия вступления в ЖСК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ЖСК «Домашний»</dc:title>
  <dc:creator>Admin</dc:creator>
  <cp:lastModifiedBy>Admin</cp:lastModifiedBy>
  <cp:revision>25</cp:revision>
  <dcterms:created xsi:type="dcterms:W3CDTF">2018-09-18T14:27:32Z</dcterms:created>
  <dcterms:modified xsi:type="dcterms:W3CDTF">2018-11-15T09:53:01Z</dcterms:modified>
</cp:coreProperties>
</file>